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7">
  <p:sldMasterIdLst>
    <p:sldMasterId id="2147483680" r:id="rId1"/>
  </p:sldMasterIdLst>
  <p:notesMasterIdLst>
    <p:notesMasterId r:id="rId19"/>
  </p:notesMasterIdLst>
  <p:handoutMasterIdLst>
    <p:handoutMasterId r:id="rId20"/>
  </p:handoutMasterIdLst>
  <p:sldIdLst>
    <p:sldId id="362" r:id="rId2"/>
    <p:sldId id="380" r:id="rId3"/>
    <p:sldId id="383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导航" id="{E11B69B0-AD26-4BFA-89EA-9D5222773C35}">
          <p14:sldIdLst>
            <p14:sldId id="362"/>
          </p14:sldIdLst>
        </p14:section>
        <p14:section name="1-15" id="{F68D6C0E-A1B2-4603-9CE1-1E736563196C}">
          <p14:sldIdLst>
            <p14:sldId id="380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B9F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5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47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朱慧明" userId="69d5de1b-1244-4d4c-b521-4de83ba5b23e" providerId="ADAL" clId="{647A1E96-F2E5-4BA2-8759-A4FDDDDAC79D}"/>
    <pc:docChg chg="undo custSel delSld modSld sldOrd modSection">
      <pc:chgData name="朱慧明" userId="69d5de1b-1244-4d4c-b521-4de83ba5b23e" providerId="ADAL" clId="{647A1E96-F2E5-4BA2-8759-A4FDDDDAC79D}" dt="2022-04-15T06:06:51.516" v="46" actId="47"/>
      <pc:docMkLst>
        <pc:docMk/>
      </pc:docMkLst>
      <pc:sldChg chg="modNotesTx">
        <pc:chgData name="朱慧明" userId="69d5de1b-1244-4d4c-b521-4de83ba5b23e" providerId="ADAL" clId="{647A1E96-F2E5-4BA2-8759-A4FDDDDAC79D}" dt="2022-04-15T06:02:30.247" v="12" actId="6549"/>
        <pc:sldMkLst>
          <pc:docMk/>
          <pc:sldMk cId="572907378" sldId="256"/>
        </pc:sldMkLst>
      </pc:sldChg>
      <pc:sldChg chg="modNotesTx">
        <pc:chgData name="朱慧明" userId="69d5de1b-1244-4d4c-b521-4de83ba5b23e" providerId="ADAL" clId="{647A1E96-F2E5-4BA2-8759-A4FDDDDAC79D}" dt="2022-04-15T06:02:39.786" v="14" actId="6549"/>
        <pc:sldMkLst>
          <pc:docMk/>
          <pc:sldMk cId="935007265" sldId="289"/>
        </pc:sldMkLst>
      </pc:sldChg>
      <pc:sldChg chg="modNotesTx">
        <pc:chgData name="朱慧明" userId="69d5de1b-1244-4d4c-b521-4de83ba5b23e" providerId="ADAL" clId="{647A1E96-F2E5-4BA2-8759-A4FDDDDAC79D}" dt="2022-04-15T06:02:43.842" v="15" actId="6549"/>
        <pc:sldMkLst>
          <pc:docMk/>
          <pc:sldMk cId="3832664764" sldId="290"/>
        </pc:sldMkLst>
      </pc:sldChg>
      <pc:sldChg chg="modNotesTx">
        <pc:chgData name="朱慧明" userId="69d5de1b-1244-4d4c-b521-4de83ba5b23e" providerId="ADAL" clId="{647A1E96-F2E5-4BA2-8759-A4FDDDDAC79D}" dt="2022-04-15T06:02:47.336" v="16" actId="6549"/>
        <pc:sldMkLst>
          <pc:docMk/>
          <pc:sldMk cId="878596526" sldId="291"/>
        </pc:sldMkLst>
      </pc:sldChg>
      <pc:sldChg chg="modNotesTx">
        <pc:chgData name="朱慧明" userId="69d5de1b-1244-4d4c-b521-4de83ba5b23e" providerId="ADAL" clId="{647A1E96-F2E5-4BA2-8759-A4FDDDDAC79D}" dt="2022-04-15T06:02:51.448" v="17" actId="6549"/>
        <pc:sldMkLst>
          <pc:docMk/>
          <pc:sldMk cId="670192759" sldId="292"/>
        </pc:sldMkLst>
      </pc:sldChg>
      <pc:sldChg chg="modNotesTx">
        <pc:chgData name="朱慧明" userId="69d5de1b-1244-4d4c-b521-4de83ba5b23e" providerId="ADAL" clId="{647A1E96-F2E5-4BA2-8759-A4FDDDDAC79D}" dt="2022-04-15T06:02:54.881" v="18" actId="6549"/>
        <pc:sldMkLst>
          <pc:docMk/>
          <pc:sldMk cId="511241594" sldId="293"/>
        </pc:sldMkLst>
      </pc:sldChg>
      <pc:sldChg chg="modNotesTx">
        <pc:chgData name="朱慧明" userId="69d5de1b-1244-4d4c-b521-4de83ba5b23e" providerId="ADAL" clId="{647A1E96-F2E5-4BA2-8759-A4FDDDDAC79D}" dt="2022-04-15T06:02:57.925" v="19" actId="6549"/>
        <pc:sldMkLst>
          <pc:docMk/>
          <pc:sldMk cId="427417878" sldId="294"/>
        </pc:sldMkLst>
      </pc:sldChg>
      <pc:sldChg chg="modNotesTx">
        <pc:chgData name="朱慧明" userId="69d5de1b-1244-4d4c-b521-4de83ba5b23e" providerId="ADAL" clId="{647A1E96-F2E5-4BA2-8759-A4FDDDDAC79D}" dt="2022-04-15T06:03:00.878" v="20" actId="6549"/>
        <pc:sldMkLst>
          <pc:docMk/>
          <pc:sldMk cId="2256733318" sldId="295"/>
        </pc:sldMkLst>
      </pc:sldChg>
      <pc:sldChg chg="modNotesTx">
        <pc:chgData name="朱慧明" userId="69d5de1b-1244-4d4c-b521-4de83ba5b23e" providerId="ADAL" clId="{647A1E96-F2E5-4BA2-8759-A4FDDDDAC79D}" dt="2022-04-15T06:03:04.379" v="21" actId="6549"/>
        <pc:sldMkLst>
          <pc:docMk/>
          <pc:sldMk cId="2585387716" sldId="296"/>
        </pc:sldMkLst>
      </pc:sldChg>
      <pc:sldChg chg="modNotesTx">
        <pc:chgData name="朱慧明" userId="69d5de1b-1244-4d4c-b521-4de83ba5b23e" providerId="ADAL" clId="{647A1E96-F2E5-4BA2-8759-A4FDDDDAC79D}" dt="2022-04-15T06:03:10.028" v="22" actId="6549"/>
        <pc:sldMkLst>
          <pc:docMk/>
          <pc:sldMk cId="1611393657" sldId="297"/>
        </pc:sldMkLst>
      </pc:sldChg>
      <pc:sldChg chg="modNotesTx">
        <pc:chgData name="朱慧明" userId="69d5de1b-1244-4d4c-b521-4de83ba5b23e" providerId="ADAL" clId="{647A1E96-F2E5-4BA2-8759-A4FDDDDAC79D}" dt="2022-04-15T06:03:13.686" v="23" actId="6549"/>
        <pc:sldMkLst>
          <pc:docMk/>
          <pc:sldMk cId="161628873" sldId="299"/>
        </pc:sldMkLst>
      </pc:sldChg>
      <pc:sldChg chg="modNotesTx">
        <pc:chgData name="朱慧明" userId="69d5de1b-1244-4d4c-b521-4de83ba5b23e" providerId="ADAL" clId="{647A1E96-F2E5-4BA2-8759-A4FDDDDAC79D}" dt="2022-04-15T06:03:17.512" v="24" actId="20577"/>
        <pc:sldMkLst>
          <pc:docMk/>
          <pc:sldMk cId="1005099518" sldId="300"/>
        </pc:sldMkLst>
      </pc:sldChg>
      <pc:sldChg chg="modNotesTx">
        <pc:chgData name="朱慧明" userId="69d5de1b-1244-4d4c-b521-4de83ba5b23e" providerId="ADAL" clId="{647A1E96-F2E5-4BA2-8759-A4FDDDDAC79D}" dt="2022-04-15T06:03:33.324" v="27" actId="6549"/>
        <pc:sldMkLst>
          <pc:docMk/>
          <pc:sldMk cId="394560196" sldId="301"/>
        </pc:sldMkLst>
      </pc:sldChg>
      <pc:sldChg chg="modNotesTx">
        <pc:chgData name="朱慧明" userId="69d5de1b-1244-4d4c-b521-4de83ba5b23e" providerId="ADAL" clId="{647A1E96-F2E5-4BA2-8759-A4FDDDDAC79D}" dt="2022-04-15T06:03:39.504" v="28" actId="6549"/>
        <pc:sldMkLst>
          <pc:docMk/>
          <pc:sldMk cId="3050863441" sldId="304"/>
        </pc:sldMkLst>
      </pc:sldChg>
      <pc:sldChg chg="modNotesTx">
        <pc:chgData name="朱慧明" userId="69d5de1b-1244-4d4c-b521-4de83ba5b23e" providerId="ADAL" clId="{647A1E96-F2E5-4BA2-8759-A4FDDDDAC79D}" dt="2022-04-15T06:03:45.222" v="29" actId="6549"/>
        <pc:sldMkLst>
          <pc:docMk/>
          <pc:sldMk cId="1318711963" sldId="305"/>
        </pc:sldMkLst>
      </pc:sldChg>
      <pc:sldChg chg="modNotesTx">
        <pc:chgData name="朱慧明" userId="69d5de1b-1244-4d4c-b521-4de83ba5b23e" providerId="ADAL" clId="{647A1E96-F2E5-4BA2-8759-A4FDDDDAC79D}" dt="2022-04-15T06:03:48.878" v="30" actId="6549"/>
        <pc:sldMkLst>
          <pc:docMk/>
          <pc:sldMk cId="2963721518" sldId="306"/>
        </pc:sldMkLst>
      </pc:sldChg>
      <pc:sldChg chg="modNotesTx">
        <pc:chgData name="朱慧明" userId="69d5de1b-1244-4d4c-b521-4de83ba5b23e" providerId="ADAL" clId="{647A1E96-F2E5-4BA2-8759-A4FDDDDAC79D}" dt="2022-04-15T06:04:03.148" v="32" actId="6549"/>
        <pc:sldMkLst>
          <pc:docMk/>
          <pc:sldMk cId="3755715277" sldId="308"/>
        </pc:sldMkLst>
      </pc:sldChg>
      <pc:sldChg chg="modNotesTx">
        <pc:chgData name="朱慧明" userId="69d5de1b-1244-4d4c-b521-4de83ba5b23e" providerId="ADAL" clId="{647A1E96-F2E5-4BA2-8759-A4FDDDDAC79D}" dt="2022-04-15T06:04:15.706" v="35" actId="6549"/>
        <pc:sldMkLst>
          <pc:docMk/>
          <pc:sldMk cId="2148246816" sldId="309"/>
        </pc:sldMkLst>
      </pc:sldChg>
      <pc:sldChg chg="modNotesTx">
        <pc:chgData name="朱慧明" userId="69d5de1b-1244-4d4c-b521-4de83ba5b23e" providerId="ADAL" clId="{647A1E96-F2E5-4BA2-8759-A4FDDDDAC79D}" dt="2022-04-15T06:04:22.850" v="37" actId="6549"/>
        <pc:sldMkLst>
          <pc:docMk/>
          <pc:sldMk cId="2615577819" sldId="310"/>
        </pc:sldMkLst>
      </pc:sldChg>
      <pc:sldChg chg="del modNotesTx">
        <pc:chgData name="朱慧明" userId="69d5de1b-1244-4d4c-b521-4de83ba5b23e" providerId="ADAL" clId="{647A1E96-F2E5-4BA2-8759-A4FDDDDAC79D}" dt="2022-04-15T06:06:51.516" v="46" actId="47"/>
        <pc:sldMkLst>
          <pc:docMk/>
          <pc:sldMk cId="134236844" sldId="336"/>
        </pc:sldMkLst>
      </pc:sldChg>
      <pc:sldChg chg="modNotesTx">
        <pc:chgData name="朱慧明" userId="69d5de1b-1244-4d4c-b521-4de83ba5b23e" providerId="ADAL" clId="{647A1E96-F2E5-4BA2-8759-A4FDDDDAC79D}" dt="2022-04-15T06:03:21.265" v="25" actId="6549"/>
        <pc:sldMkLst>
          <pc:docMk/>
          <pc:sldMk cId="1058595034" sldId="337"/>
        </pc:sldMkLst>
      </pc:sldChg>
      <pc:sldChg chg="modNotesTx">
        <pc:chgData name="朱慧明" userId="69d5de1b-1244-4d4c-b521-4de83ba5b23e" providerId="ADAL" clId="{647A1E96-F2E5-4BA2-8759-A4FDDDDAC79D}" dt="2022-04-15T06:03:25.119" v="26" actId="6549"/>
        <pc:sldMkLst>
          <pc:docMk/>
          <pc:sldMk cId="4171207913" sldId="338"/>
        </pc:sldMkLst>
      </pc:sldChg>
      <pc:sldChg chg="modNotesTx">
        <pc:chgData name="朱慧明" userId="69d5de1b-1244-4d4c-b521-4de83ba5b23e" providerId="ADAL" clId="{647A1E96-F2E5-4BA2-8759-A4FDDDDAC79D}" dt="2022-04-15T06:02:22.231" v="11" actId="6549"/>
        <pc:sldMkLst>
          <pc:docMk/>
          <pc:sldMk cId="1064681366" sldId="341"/>
        </pc:sldMkLst>
      </pc:sldChg>
      <pc:sldChg chg="modNotesTx">
        <pc:chgData name="朱慧明" userId="69d5de1b-1244-4d4c-b521-4de83ba5b23e" providerId="ADAL" clId="{647A1E96-F2E5-4BA2-8759-A4FDDDDAC79D}" dt="2022-04-15T06:03:54.241" v="31" actId="6549"/>
        <pc:sldMkLst>
          <pc:docMk/>
          <pc:sldMk cId="1932657764" sldId="343"/>
        </pc:sldMkLst>
      </pc:sldChg>
      <pc:sldChg chg="modNotesTx">
        <pc:chgData name="朱慧明" userId="69d5de1b-1244-4d4c-b521-4de83ba5b23e" providerId="ADAL" clId="{647A1E96-F2E5-4BA2-8759-A4FDDDDAC79D}" dt="2022-04-15T06:04:07.288" v="33" actId="6549"/>
        <pc:sldMkLst>
          <pc:docMk/>
          <pc:sldMk cId="708827153" sldId="347"/>
        </pc:sldMkLst>
      </pc:sldChg>
      <pc:sldChg chg="modNotesTx">
        <pc:chgData name="朱慧明" userId="69d5de1b-1244-4d4c-b521-4de83ba5b23e" providerId="ADAL" clId="{647A1E96-F2E5-4BA2-8759-A4FDDDDAC79D}" dt="2022-04-15T06:04:10.864" v="34" actId="6549"/>
        <pc:sldMkLst>
          <pc:docMk/>
          <pc:sldMk cId="1035818545" sldId="349"/>
        </pc:sldMkLst>
      </pc:sldChg>
      <pc:sldChg chg="del">
        <pc:chgData name="朱慧明" userId="69d5de1b-1244-4d4c-b521-4de83ba5b23e" providerId="ADAL" clId="{647A1E96-F2E5-4BA2-8759-A4FDDDDAC79D}" dt="2022-04-15T06:04:36.287" v="38" actId="47"/>
        <pc:sldMkLst>
          <pc:docMk/>
          <pc:sldMk cId="498294053" sldId="352"/>
        </pc:sldMkLst>
      </pc:sldChg>
      <pc:sldChg chg="del ord">
        <pc:chgData name="朱慧明" userId="69d5de1b-1244-4d4c-b521-4de83ba5b23e" providerId="ADAL" clId="{647A1E96-F2E5-4BA2-8759-A4FDDDDAC79D}" dt="2022-04-15T06:04:55.605" v="45" actId="47"/>
        <pc:sldMkLst>
          <pc:docMk/>
          <pc:sldMk cId="2573966686" sldId="353"/>
        </pc:sldMkLst>
      </pc:sldChg>
      <pc:sldChg chg="del">
        <pc:chgData name="朱慧明" userId="69d5de1b-1244-4d4c-b521-4de83ba5b23e" providerId="ADAL" clId="{647A1E96-F2E5-4BA2-8759-A4FDDDDAC79D}" dt="2022-04-15T06:04:40.036" v="39" actId="47"/>
        <pc:sldMkLst>
          <pc:docMk/>
          <pc:sldMk cId="2905622861" sldId="354"/>
        </pc:sldMkLst>
      </pc:sldChg>
      <pc:sldChg chg="del">
        <pc:chgData name="朱慧明" userId="69d5de1b-1244-4d4c-b521-4de83ba5b23e" providerId="ADAL" clId="{647A1E96-F2E5-4BA2-8759-A4FDDDDAC79D}" dt="2022-04-15T06:04:42.333" v="40" actId="47"/>
        <pc:sldMkLst>
          <pc:docMk/>
          <pc:sldMk cId="249892260" sldId="355"/>
        </pc:sldMkLst>
      </pc:sldChg>
      <pc:sldChg chg="del">
        <pc:chgData name="朱慧明" userId="69d5de1b-1244-4d4c-b521-4de83ba5b23e" providerId="ADAL" clId="{647A1E96-F2E5-4BA2-8759-A4FDDDDAC79D}" dt="2022-04-15T06:04:43.395" v="41" actId="47"/>
        <pc:sldMkLst>
          <pc:docMk/>
          <pc:sldMk cId="2458451402" sldId="356"/>
        </pc:sldMkLst>
      </pc:sldChg>
      <pc:sldChg chg="del">
        <pc:chgData name="朱慧明" userId="69d5de1b-1244-4d4c-b521-4de83ba5b23e" providerId="ADAL" clId="{647A1E96-F2E5-4BA2-8759-A4FDDDDAC79D}" dt="2022-04-15T06:04:44.627" v="42" actId="47"/>
        <pc:sldMkLst>
          <pc:docMk/>
          <pc:sldMk cId="178544032" sldId="357"/>
        </pc:sldMkLst>
      </pc:sldChg>
      <pc:sldChg chg="del">
        <pc:chgData name="朱慧明" userId="69d5de1b-1244-4d4c-b521-4de83ba5b23e" providerId="ADAL" clId="{647A1E96-F2E5-4BA2-8759-A4FDDDDAC79D}" dt="2022-04-15T06:04:47.324" v="43" actId="47"/>
        <pc:sldMkLst>
          <pc:docMk/>
          <pc:sldMk cId="4286798730" sldId="358"/>
        </pc:sldMkLst>
      </pc:sldChg>
      <pc:sldChg chg="del">
        <pc:chgData name="朱慧明" userId="69d5de1b-1244-4d4c-b521-4de83ba5b23e" providerId="ADAL" clId="{647A1E96-F2E5-4BA2-8759-A4FDDDDAC79D}" dt="2022-04-15T06:04:50.965" v="44" actId="47"/>
        <pc:sldMkLst>
          <pc:docMk/>
          <pc:sldMk cId="2169530196" sldId="3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0AC9648-DDC2-B10C-7459-A4055D788E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73661-2E2A-E2B0-1458-71543389D0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B67D3-C3B4-4C14-A2F8-B0F5CB93455D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1E3E6E5-4343-FEAD-193D-CDC7E16C55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9CB1AD7-4B16-4C45-4344-6479A3E3E1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87C1-C719-4977-BC36-348C450291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859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AA091-9DF4-47CE-A654-7E462ED7A5B6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8C236-2E9D-4D06-9AB3-4FED7D193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44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../slides/slide12.xml"/><Relationship Id="rId18" Type="http://schemas.openxmlformats.org/officeDocument/2006/relationships/slide" Target="../slides/slide17.xml"/><Relationship Id="rId3" Type="http://schemas.openxmlformats.org/officeDocument/2006/relationships/slide" Target="../slides/slide3.xml"/><Relationship Id="rId7" Type="http://schemas.openxmlformats.org/officeDocument/2006/relationships/slide" Target="../slides/slide7.xml"/><Relationship Id="rId12" Type="http://schemas.openxmlformats.org/officeDocument/2006/relationships/slide" Target="../slides/slide11.xml"/><Relationship Id="rId17" Type="http://schemas.openxmlformats.org/officeDocument/2006/relationships/slide" Target="../slides/slide16.xml"/><Relationship Id="rId2" Type="http://schemas.openxmlformats.org/officeDocument/2006/relationships/slide" Target="../slides/slide2.xml"/><Relationship Id="rId16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.xml"/><Relationship Id="rId11" Type="http://schemas.openxmlformats.org/officeDocument/2006/relationships/slide" Target="../slides/slide10.xml"/><Relationship Id="rId5" Type="http://schemas.openxmlformats.org/officeDocument/2006/relationships/slide" Target="../slides/slide5.xml"/><Relationship Id="rId15" Type="http://schemas.openxmlformats.org/officeDocument/2006/relationships/slide" Target="../slides/slide14.xml"/><Relationship Id="rId10" Type="http://schemas.openxmlformats.org/officeDocument/2006/relationships/slide" Target="../slides/slide9.xml"/><Relationship Id="rId4" Type="http://schemas.openxmlformats.org/officeDocument/2006/relationships/slide" Target="../slides/slide4.xml"/><Relationship Id="rId9" Type="http://schemas.openxmlformats.org/officeDocument/2006/relationships/slide" Target="../slides/slide8.xml"/><Relationship Id="rId14" Type="http://schemas.openxmlformats.org/officeDocument/2006/relationships/slide" Target="../slides/slide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9C36E-C45D-4917-BA1C-3EE235B4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SG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04B8C9-8CCC-48C3-B7F7-BC05CA836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B626B6-7F89-463D-B173-1EE8F197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4E2B-864E-4732-A313-93E307EBB82E}" type="datetimeFigureOut">
              <a:rPr lang="zh-SG" altLang="en-US" smtClean="0"/>
              <a:t>02/11/22</a:t>
            </a:fld>
            <a:endParaRPr lang="zh-SG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0B2EEA-FEAD-4FEC-B5B9-D7136BD1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EF9F97-3BF9-4A94-A7C4-9B5E3A10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B86D-834A-46F6-840E-34C1EAEC6DB1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094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9">
            <a:hlinkClick r:id="rId2" action="ppaction://hlinksldjump" tooltip="第1题"/>
            <a:extLst>
              <a:ext uri="{FF2B5EF4-FFF2-40B4-BE49-F238E27FC236}">
                <a16:creationId xmlns:a16="http://schemas.microsoft.com/office/drawing/2014/main" id="{0131B38F-12E6-4ACF-9E0F-2DC2ECB571AA}"/>
              </a:ext>
            </a:extLst>
          </p:cNvPr>
          <p:cNvSpPr>
            <a:spLocks noChangeAspect="1"/>
          </p:cNvSpPr>
          <p:nvPr userDrawn="1"/>
        </p:nvSpPr>
        <p:spPr>
          <a:xfrm>
            <a:off x="1427366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: 圆角 20">
            <a:hlinkClick r:id="rId3" action="ppaction://hlinksldjump" tooltip="第2题"/>
            <a:extLst>
              <a:ext uri="{FF2B5EF4-FFF2-40B4-BE49-F238E27FC236}">
                <a16:creationId xmlns:a16="http://schemas.microsoft.com/office/drawing/2014/main" id="{1959709E-1948-49CE-AC56-0470FB3DE53E}"/>
              </a:ext>
            </a:extLst>
          </p:cNvPr>
          <p:cNvSpPr>
            <a:spLocks noChangeAspect="1"/>
          </p:cNvSpPr>
          <p:nvPr userDrawn="1"/>
        </p:nvSpPr>
        <p:spPr>
          <a:xfrm>
            <a:off x="2067462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: 圆角 21">
            <a:hlinkClick r:id="rId4" action="ppaction://hlinksldjump" tooltip="第3题"/>
            <a:extLst>
              <a:ext uri="{FF2B5EF4-FFF2-40B4-BE49-F238E27FC236}">
                <a16:creationId xmlns:a16="http://schemas.microsoft.com/office/drawing/2014/main" id="{76DD08CC-F703-4C35-B1A1-2B6BB7D4340C}"/>
              </a:ext>
            </a:extLst>
          </p:cNvPr>
          <p:cNvSpPr>
            <a:spLocks noChangeAspect="1"/>
          </p:cNvSpPr>
          <p:nvPr userDrawn="1"/>
        </p:nvSpPr>
        <p:spPr>
          <a:xfrm>
            <a:off x="2707558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: 圆角 22">
            <a:hlinkClick r:id="rId5" action="ppaction://hlinksldjump" tooltip="第4题"/>
            <a:extLst>
              <a:ext uri="{FF2B5EF4-FFF2-40B4-BE49-F238E27FC236}">
                <a16:creationId xmlns:a16="http://schemas.microsoft.com/office/drawing/2014/main" id="{69105D45-FD8C-401C-AAEB-B3C8D595CE6C}"/>
              </a:ext>
            </a:extLst>
          </p:cNvPr>
          <p:cNvSpPr>
            <a:spLocks noChangeAspect="1"/>
          </p:cNvSpPr>
          <p:nvPr userDrawn="1"/>
        </p:nvSpPr>
        <p:spPr>
          <a:xfrm>
            <a:off x="3347654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4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: 圆角 36">
            <a:hlinkClick r:id="rId6" action="ppaction://hlinksldjump" tooltip="第5题"/>
            <a:extLst>
              <a:ext uri="{FF2B5EF4-FFF2-40B4-BE49-F238E27FC236}">
                <a16:creationId xmlns:a16="http://schemas.microsoft.com/office/drawing/2014/main" id="{51AE52DD-C3A4-4125-B71D-72A6E2974E43}"/>
              </a:ext>
            </a:extLst>
          </p:cNvPr>
          <p:cNvSpPr>
            <a:spLocks noChangeAspect="1"/>
          </p:cNvSpPr>
          <p:nvPr userDrawn="1"/>
        </p:nvSpPr>
        <p:spPr>
          <a:xfrm>
            <a:off x="3987750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5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37">
            <a:hlinkClick r:id="rId7" action="ppaction://hlinksldjump"/>
            <a:extLst>
              <a:ext uri="{FF2B5EF4-FFF2-40B4-BE49-F238E27FC236}">
                <a16:creationId xmlns:a16="http://schemas.microsoft.com/office/drawing/2014/main" id="{349A3D76-B055-4AE4-BC37-65BD45EAF176}"/>
              </a:ext>
            </a:extLst>
          </p:cNvPr>
          <p:cNvSpPr>
            <a:spLocks noChangeAspect="1"/>
          </p:cNvSpPr>
          <p:nvPr userDrawn="1"/>
        </p:nvSpPr>
        <p:spPr>
          <a:xfrm>
            <a:off x="4627846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6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hlinkClick r:id="rId3" action="ppaction://hlinksldjump" tooltip="单击返回目录"/>
            <a:extLst>
              <a:ext uri="{FF2B5EF4-FFF2-40B4-BE49-F238E27FC236}">
                <a16:creationId xmlns:a16="http://schemas.microsoft.com/office/drawing/2014/main" id="{4793CD01-B8B5-4EBE-9876-BFED9A936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15616" t="14435" b="24714"/>
          <a:stretch/>
        </p:blipFill>
        <p:spPr>
          <a:xfrm>
            <a:off x="35307" y="6273804"/>
            <a:ext cx="1322136" cy="523084"/>
          </a:xfrm>
          <a:prstGeom prst="rect">
            <a:avLst/>
          </a:prstGeom>
        </p:spPr>
      </p:pic>
      <p:sp>
        <p:nvSpPr>
          <p:cNvPr id="10" name="矩形: 圆角 19">
            <a:hlinkClick r:id="rId9" action="ppaction://hlinksldjump" tooltip="第1题"/>
            <a:extLst>
              <a:ext uri="{FF2B5EF4-FFF2-40B4-BE49-F238E27FC236}">
                <a16:creationId xmlns:a16="http://schemas.microsoft.com/office/drawing/2014/main" id="{0131B38F-12E6-4ACF-9E0F-2DC2ECB571AA}"/>
              </a:ext>
            </a:extLst>
          </p:cNvPr>
          <p:cNvSpPr>
            <a:spLocks noChangeAspect="1"/>
          </p:cNvSpPr>
          <p:nvPr userDrawn="1"/>
        </p:nvSpPr>
        <p:spPr>
          <a:xfrm>
            <a:off x="5267942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7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圆角 20">
            <a:hlinkClick r:id="rId10" action="ppaction://hlinksldjump" tooltip="第2题"/>
            <a:extLst>
              <a:ext uri="{FF2B5EF4-FFF2-40B4-BE49-F238E27FC236}">
                <a16:creationId xmlns:a16="http://schemas.microsoft.com/office/drawing/2014/main" id="{1959709E-1948-49CE-AC56-0470FB3DE53E}"/>
              </a:ext>
            </a:extLst>
          </p:cNvPr>
          <p:cNvSpPr>
            <a:spLocks noChangeAspect="1"/>
          </p:cNvSpPr>
          <p:nvPr userDrawn="1"/>
        </p:nvSpPr>
        <p:spPr>
          <a:xfrm>
            <a:off x="5908038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8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: 圆角 21">
            <a:hlinkClick r:id="rId11" action="ppaction://hlinksldjump" tooltip="第3题"/>
            <a:extLst>
              <a:ext uri="{FF2B5EF4-FFF2-40B4-BE49-F238E27FC236}">
                <a16:creationId xmlns:a16="http://schemas.microsoft.com/office/drawing/2014/main" id="{76DD08CC-F703-4C35-B1A1-2B6BB7D4340C}"/>
              </a:ext>
            </a:extLst>
          </p:cNvPr>
          <p:cNvSpPr>
            <a:spLocks noChangeAspect="1"/>
          </p:cNvSpPr>
          <p:nvPr userDrawn="1"/>
        </p:nvSpPr>
        <p:spPr>
          <a:xfrm>
            <a:off x="6548134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9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: 圆角 22">
            <a:hlinkClick r:id="rId12" action="ppaction://hlinksldjump" tooltip="第4题"/>
            <a:extLst>
              <a:ext uri="{FF2B5EF4-FFF2-40B4-BE49-F238E27FC236}">
                <a16:creationId xmlns:a16="http://schemas.microsoft.com/office/drawing/2014/main" id="{69105D45-FD8C-401C-AAEB-B3C8D595CE6C}"/>
              </a:ext>
            </a:extLst>
          </p:cNvPr>
          <p:cNvSpPr>
            <a:spLocks noChangeAspect="1"/>
          </p:cNvSpPr>
          <p:nvPr userDrawn="1"/>
        </p:nvSpPr>
        <p:spPr>
          <a:xfrm>
            <a:off x="7188230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10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圆角 36">
            <a:hlinkClick r:id="rId13" action="ppaction://hlinksldjump" tooltip="第5题"/>
            <a:extLst>
              <a:ext uri="{FF2B5EF4-FFF2-40B4-BE49-F238E27FC236}">
                <a16:creationId xmlns:a16="http://schemas.microsoft.com/office/drawing/2014/main" id="{51AE52DD-C3A4-4125-B71D-72A6E2974E43}"/>
              </a:ext>
            </a:extLst>
          </p:cNvPr>
          <p:cNvSpPr>
            <a:spLocks noChangeAspect="1"/>
          </p:cNvSpPr>
          <p:nvPr userDrawn="1"/>
        </p:nvSpPr>
        <p:spPr>
          <a:xfrm>
            <a:off x="7828326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11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: 圆角 37">
            <a:hlinkClick r:id="rId14" action="ppaction://hlinksldjump"/>
            <a:extLst>
              <a:ext uri="{FF2B5EF4-FFF2-40B4-BE49-F238E27FC236}">
                <a16:creationId xmlns:a16="http://schemas.microsoft.com/office/drawing/2014/main" id="{349A3D76-B055-4AE4-BC37-65BD45EAF176}"/>
              </a:ext>
            </a:extLst>
          </p:cNvPr>
          <p:cNvSpPr>
            <a:spLocks noChangeAspect="1"/>
          </p:cNvSpPr>
          <p:nvPr userDrawn="1"/>
        </p:nvSpPr>
        <p:spPr>
          <a:xfrm>
            <a:off x="8468422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12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: 圆角 19">
            <a:hlinkClick r:id="rId15" action="ppaction://hlinksldjump" tooltip="第1题"/>
            <a:extLst>
              <a:ext uri="{FF2B5EF4-FFF2-40B4-BE49-F238E27FC236}">
                <a16:creationId xmlns:a16="http://schemas.microsoft.com/office/drawing/2014/main" id="{0131B38F-12E6-4ACF-9E0F-2DC2ECB571AA}"/>
              </a:ext>
            </a:extLst>
          </p:cNvPr>
          <p:cNvSpPr>
            <a:spLocks noChangeAspect="1"/>
          </p:cNvSpPr>
          <p:nvPr userDrawn="1"/>
        </p:nvSpPr>
        <p:spPr>
          <a:xfrm>
            <a:off x="9108518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13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: 圆角 20">
            <a:hlinkClick r:id="rId16" action="ppaction://hlinksldjump" tooltip="第2题"/>
            <a:extLst>
              <a:ext uri="{FF2B5EF4-FFF2-40B4-BE49-F238E27FC236}">
                <a16:creationId xmlns:a16="http://schemas.microsoft.com/office/drawing/2014/main" id="{1959709E-1948-49CE-AC56-0470FB3DE53E}"/>
              </a:ext>
            </a:extLst>
          </p:cNvPr>
          <p:cNvSpPr>
            <a:spLocks noChangeAspect="1"/>
          </p:cNvSpPr>
          <p:nvPr userDrawn="1"/>
        </p:nvSpPr>
        <p:spPr>
          <a:xfrm>
            <a:off x="9748614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14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矩形: 圆角 21">
            <a:hlinkClick r:id="rId17" action="ppaction://hlinksldjump" tooltip="第3题"/>
            <a:extLst>
              <a:ext uri="{FF2B5EF4-FFF2-40B4-BE49-F238E27FC236}">
                <a16:creationId xmlns:a16="http://schemas.microsoft.com/office/drawing/2014/main" id="{76DD08CC-F703-4C35-B1A1-2B6BB7D4340C}"/>
              </a:ext>
            </a:extLst>
          </p:cNvPr>
          <p:cNvSpPr>
            <a:spLocks noChangeAspect="1"/>
          </p:cNvSpPr>
          <p:nvPr userDrawn="1"/>
        </p:nvSpPr>
        <p:spPr>
          <a:xfrm>
            <a:off x="10388710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15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矩形: 圆角 21">
            <a:hlinkClick r:id="rId18" action="ppaction://hlinksldjump" tooltip="第3题"/>
            <a:extLst>
              <a:ext uri="{FF2B5EF4-FFF2-40B4-BE49-F238E27FC236}">
                <a16:creationId xmlns:a16="http://schemas.microsoft.com/office/drawing/2014/main" id="{76DD08CC-F703-4C35-B1A1-2B6BB7D4340C}"/>
              </a:ext>
            </a:extLst>
          </p:cNvPr>
          <p:cNvSpPr>
            <a:spLocks noChangeAspect="1"/>
          </p:cNvSpPr>
          <p:nvPr userDrawn="1"/>
        </p:nvSpPr>
        <p:spPr>
          <a:xfrm>
            <a:off x="11028806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16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6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../slides/slid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hlinkClick r:id="rId4" action="ppaction://hlinksldjump" tooltip="回首页"/>
            <a:extLst>
              <a:ext uri="{FF2B5EF4-FFF2-40B4-BE49-F238E27FC236}">
                <a16:creationId xmlns:a16="http://schemas.microsoft.com/office/drawing/2014/main" id="{50DB56F0-1F31-4164-A4CC-E5EB5AA0607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42166" y="56421"/>
            <a:ext cx="764215" cy="30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7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31CC0B-7D35-B235-6F41-37563A7839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hlinkClick r:id="rId2" action="ppaction://hlinksldjump"/>
            <a:extLst>
              <a:ext uri="{FF2B5EF4-FFF2-40B4-BE49-F238E27FC236}">
                <a16:creationId xmlns:a16="http://schemas.microsoft.com/office/drawing/2014/main" id="{50DB56F0-1F31-4164-A4CC-E5EB5AA06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166" y="56421"/>
            <a:ext cx="764215" cy="3005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0670386-B8F9-8822-8DA3-DBFE84285670}"/>
              </a:ext>
            </a:extLst>
          </p:cNvPr>
          <p:cNvSpPr txBox="1"/>
          <p:nvPr/>
        </p:nvSpPr>
        <p:spPr>
          <a:xfrm>
            <a:off x="6164961" y="1666709"/>
            <a:ext cx="56541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第二章 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二次函数</a:t>
            </a:r>
            <a:endParaRPr lang="en-US" altLang="zh-CN" sz="4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课 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二次函数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B18DC1A-8E47-5FB0-3CA9-E9DBCA95E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04" y="206688"/>
            <a:ext cx="4827879" cy="63503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844897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C36BFEC-69ED-E701-46CD-F30B2F7405BD}"/>
              </a:ext>
            </a:extLst>
          </p:cNvPr>
          <p:cNvSpPr txBox="1"/>
          <p:nvPr/>
        </p:nvSpPr>
        <p:spPr>
          <a:xfrm>
            <a:off x="1824858" y="1785685"/>
            <a:ext cx="8542283" cy="3445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9.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一台机器原价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万元，如果每年的折旧率为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，两年后这台机器的价位为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万元，则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关于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的函数关系式为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%////%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endParaRPr lang="en-US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60(1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				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60(1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					D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60(1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E272819-0DDA-568E-F550-920A8B3CDD69}"/>
              </a:ext>
            </a:extLst>
          </p:cNvPr>
          <p:cNvSpPr txBox="1"/>
          <p:nvPr/>
        </p:nvSpPr>
        <p:spPr>
          <a:xfrm>
            <a:off x="4416972" y="2812695"/>
            <a:ext cx="3862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32736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BE1497E-7CCE-B399-6F1A-DD5EAD3EEB7B}"/>
              </a:ext>
            </a:extLst>
          </p:cNvPr>
          <p:cNvSpPr txBox="1"/>
          <p:nvPr/>
        </p:nvSpPr>
        <p:spPr>
          <a:xfrm>
            <a:off x="1495097" y="382012"/>
            <a:ext cx="93831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10.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如图，矩形的长是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 cm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，宽是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 cm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，如果将其长与宽各增加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，那么面积增加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 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写出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的函数关系式；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上述函数是什么函数？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自变量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的取值范围是什么？</a:t>
            </a:r>
            <a:endParaRPr lang="en-US" altLang="zh-CN" sz="3200" kern="1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(4)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时，求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的值．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8" name="Picture 10" descr="page9image48873680">
            <a:extLst>
              <a:ext uri="{FF2B5EF4-FFF2-40B4-BE49-F238E27FC236}">
                <a16:creationId xmlns:a16="http://schemas.microsoft.com/office/drawing/2014/main" id="{2249DEF7-3ACB-7601-C3A9-7D611B15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5002"/>
            <a:ext cx="4136553" cy="322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CFF188-6FDF-2934-121D-DE0394F26ECF}"/>
              </a:ext>
            </a:extLst>
          </p:cNvPr>
          <p:cNvSpPr txBox="1"/>
          <p:nvPr/>
        </p:nvSpPr>
        <p:spPr>
          <a:xfrm>
            <a:off x="190501" y="3471040"/>
            <a:ext cx="77881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133350" algn="just" latinLnBrk="1"/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由题意得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4)(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3)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4×3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7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FA4236B-9E95-D895-39FC-3DAA868DF0B6}"/>
              </a:ext>
            </a:extLst>
          </p:cNvPr>
          <p:cNvSpPr txBox="1"/>
          <p:nvPr/>
        </p:nvSpPr>
        <p:spPr>
          <a:xfrm>
            <a:off x="538655" y="4548258"/>
            <a:ext cx="6185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(2)</a:t>
            </a:r>
            <a:r>
              <a:rPr lang="en-US" altLang="zh-CN" sz="32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∵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7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∴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的二次函数；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0035A4E-7EFE-375C-6754-44D66B3206D8}"/>
              </a:ext>
            </a:extLst>
          </p:cNvPr>
          <p:cNvSpPr txBox="1"/>
          <p:nvPr/>
        </p:nvSpPr>
        <p:spPr>
          <a:xfrm>
            <a:off x="538655" y="5133033"/>
            <a:ext cx="6185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(3)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自变量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≥0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87DD0CB-CDE6-3892-2AB3-B7044CF0631C}"/>
              </a:ext>
            </a:extLst>
          </p:cNvPr>
          <p:cNvSpPr txBox="1"/>
          <p:nvPr/>
        </p:nvSpPr>
        <p:spPr>
          <a:xfrm>
            <a:off x="538655" y="5717808"/>
            <a:ext cx="6185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(4)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en-US" altLang="zh-CN" sz="32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7×3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30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63449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CB435B3-ED91-3986-C187-D11FC4961BFB}"/>
                  </a:ext>
                </a:extLst>
              </p:cNvPr>
              <p:cNvSpPr txBox="1"/>
              <p:nvPr/>
            </p:nvSpPr>
            <p:spPr>
              <a:xfrm>
                <a:off x="2345121" y="1174696"/>
                <a:ext cx="7501758" cy="4508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buClr>
                    <a:srgbClr val="000000"/>
                  </a:buClr>
                  <a:buSzPts val="1050"/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11.(1)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如果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kern="100" baseline="300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是二次函数，那么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需满足的条件是</a:t>
                </a:r>
                <a:r>
                  <a:rPr lang="en-US" altLang="zh-CN" sz="3200" u="sng" kern="100">
                    <a:solidFill>
                      <a:srgbClr val="FFFF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	//%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sz="3200" kern="1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 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zh-CN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是关于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的二次函数，则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kern="1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%////%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endParaRPr lang="en-US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047750" lvl="2" indent="133350" algn="just" latinLnBrk="1">
                  <a:lnSpc>
                    <a:spcPct val="150000"/>
                  </a:lnSpc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．－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				B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en-US" altLang="zh-CN" sz="3200" kern="1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047750" lvl="2" indent="133350" algn="just" latinLnBrk="1">
                  <a:lnSpc>
                    <a:spcPct val="150000"/>
                  </a:lnSpc>
                </a:pP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C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．－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1			D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1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CB435B3-ED91-3986-C187-D11FC4961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121" y="1174696"/>
                <a:ext cx="7501758" cy="4508607"/>
              </a:xfrm>
              <a:prstGeom prst="rect">
                <a:avLst/>
              </a:prstGeom>
              <a:blipFill>
                <a:blip r:embed="rId2"/>
                <a:stretch>
                  <a:fillRect l="-2027" t="-2247" r="-2027" b="-30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891F530A-20D4-5C8F-D209-C17863C97771}"/>
              </a:ext>
            </a:extLst>
          </p:cNvPr>
          <p:cNvSpPr txBox="1"/>
          <p:nvPr/>
        </p:nvSpPr>
        <p:spPr>
          <a:xfrm>
            <a:off x="7401910" y="1686175"/>
            <a:ext cx="8171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≠3</a:t>
            </a:r>
            <a:endParaRPr lang="zh-CN" altLang="en-US" sz="320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13E02C6-8079-4111-6A6B-555D8CCC27DC}"/>
              </a:ext>
            </a:extLst>
          </p:cNvPr>
          <p:cNvSpPr txBox="1"/>
          <p:nvPr/>
        </p:nvSpPr>
        <p:spPr>
          <a:xfrm>
            <a:off x="5772807" y="3252217"/>
            <a:ext cx="8171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58008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15D3889-6A41-B539-7593-B790181178F7}"/>
                  </a:ext>
                </a:extLst>
              </p:cNvPr>
              <p:cNvSpPr txBox="1"/>
              <p:nvPr/>
            </p:nvSpPr>
            <p:spPr>
              <a:xfrm>
                <a:off x="1083879" y="881155"/>
                <a:ext cx="10024242" cy="5095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buClr>
                    <a:srgbClr val="000000"/>
                  </a:buClr>
                  <a:buSzPts val="1050"/>
                </a:pPr>
                <a:r>
                  <a:rPr lang="en-US" altLang="zh-CN" sz="3200" kern="100" spc="1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12.</a:t>
                </a:r>
                <a:r>
                  <a:rPr lang="zh-CN" altLang="zh-CN" sz="3200" kern="100" spc="1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如图，一人乘雪橇沿坡比</a:t>
                </a:r>
                <a:r>
                  <a:rPr lang="en-US" altLang="zh-CN" sz="3200" kern="100" spc="1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3200" kern="100" spc="1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 kern="100" spc="1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i="1" kern="100" spc="1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3200" kern="100" spc="1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的斜坡笔直滑下，滑下的距离</a:t>
                </a:r>
                <a:r>
                  <a:rPr lang="en-US" altLang="zh-CN" sz="3200" i="1" kern="100" spc="1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3200" kern="100" spc="1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 m</a:t>
                </a:r>
                <a:r>
                  <a:rPr lang="en-US" altLang="zh-CN" sz="3200" i="1" kern="100" spc="1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kern="100" spc="1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3200" kern="100" spc="1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与时间</a:t>
                </a:r>
                <a:r>
                  <a:rPr lang="en-US" altLang="zh-CN" sz="3200" i="1" kern="100" spc="1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3200" kern="100" spc="1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 s</a:t>
                </a:r>
                <a:r>
                  <a:rPr lang="en-US" altLang="zh-CN" sz="3200" i="1" kern="100" spc="1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kern="100" spc="1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3200" kern="100" spc="1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间的关系为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3200" kern="100" baseline="300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，若滑到坡底的时间为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 s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，则此人下降的高度为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kern="100">
                    <a:solidFill>
                      <a:srgbClr val="FFFF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%////%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3200" kern="1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endParaRPr lang="en-US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>
                  <a:lnSpc>
                    <a:spcPct val="150000"/>
                  </a:lnSpc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72 m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>
                  <a:lnSpc>
                    <a:spcPct val="150000"/>
                  </a:lnSpc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 kern="100" spc="1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i="1" kern="100" spc="1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m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>
                  <a:lnSpc>
                    <a:spcPct val="150000"/>
                  </a:lnSpc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36 m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>
                  <a:lnSpc>
                    <a:spcPct val="150000"/>
                  </a:lnSpc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 kern="100" spc="1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i="1" kern="100" spc="1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m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15D3889-6A41-B539-7593-B79018117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879" y="881155"/>
                <a:ext cx="10024242" cy="5095690"/>
              </a:xfrm>
              <a:prstGeom prst="rect">
                <a:avLst/>
              </a:prstGeom>
              <a:blipFill>
                <a:blip r:embed="rId2"/>
                <a:stretch>
                  <a:fillRect l="-1519" t="-995" r="-1519" b="-29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7" name="Picture 1" descr="page10image48827024">
            <a:extLst>
              <a:ext uri="{FF2B5EF4-FFF2-40B4-BE49-F238E27FC236}">
                <a16:creationId xmlns:a16="http://schemas.microsoft.com/office/drawing/2014/main" id="{5A5A3E31-9C3A-5B45-614B-1882D4BFC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31" y="2979176"/>
            <a:ext cx="4256690" cy="299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65BB4E8-066F-DAA1-128F-8CB4F47C40B2}"/>
              </a:ext>
            </a:extLst>
          </p:cNvPr>
          <p:cNvSpPr txBox="1"/>
          <p:nvPr/>
        </p:nvSpPr>
        <p:spPr>
          <a:xfrm>
            <a:off x="8990286" y="1959445"/>
            <a:ext cx="4204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5569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DAFB916-E8DC-CEFC-969F-5A5A45119F5B}"/>
              </a:ext>
            </a:extLst>
          </p:cNvPr>
          <p:cNvSpPr txBox="1"/>
          <p:nvPr/>
        </p:nvSpPr>
        <p:spPr>
          <a:xfrm>
            <a:off x="600404" y="377298"/>
            <a:ext cx="109911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13.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如图，在边长为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的正方形中，挖去一个半径为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的圆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圆心与正方形的中心重合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，剩余部分的面积为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求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的函数关系式；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试求自变量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的取值范围．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3A0B30-F404-B413-E629-0EB77FE75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429" y="2900002"/>
            <a:ext cx="3492281" cy="303719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5321278-A4CF-6423-3146-F920196168D6}"/>
              </a:ext>
            </a:extLst>
          </p:cNvPr>
          <p:cNvSpPr txBox="1"/>
          <p:nvPr/>
        </p:nvSpPr>
        <p:spPr>
          <a:xfrm>
            <a:off x="948558" y="3136612"/>
            <a:ext cx="6185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/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(1)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由题意知：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25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0028687-A2CB-11F2-105B-BBFAB3DFA07A}"/>
                  </a:ext>
                </a:extLst>
              </p:cNvPr>
              <p:cNvSpPr txBox="1"/>
              <p:nvPr/>
            </p:nvSpPr>
            <p:spPr>
              <a:xfrm>
                <a:off x="948558" y="4418598"/>
                <a:ext cx="6185338" cy="1288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3350" indent="317500" algn="just" latinLnBrk="1"/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作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OE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⊥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DC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于点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E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en-US" altLang="zh-CN" sz="3200" kern="1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317500" algn="just" latinLnBrk="1"/>
                <a:r>
                  <a:rPr lang="en-US" altLang="zh-CN" sz="3200" i="1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EO</a:t>
                </a:r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×5</a:t>
                </a:r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，则</a:t>
                </a:r>
                <a:r>
                  <a:rPr lang="en-US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0</a:t>
                </a:r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＜</a:t>
                </a:r>
                <a:r>
                  <a:rPr lang="en-US" altLang="zh-CN" sz="3200" i="1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0028687-A2CB-11F2-105B-BBFAB3DFA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58" y="4418598"/>
                <a:ext cx="6185338" cy="1288238"/>
              </a:xfrm>
              <a:prstGeom prst="rect">
                <a:avLst/>
              </a:prstGeom>
              <a:blipFill>
                <a:blip r:embed="rId3"/>
                <a:stretch>
                  <a:fillRect t="-8824" b="-49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07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1176F1D-0345-5715-F4E2-4765D02C8286}"/>
                  </a:ext>
                </a:extLst>
              </p:cNvPr>
              <p:cNvSpPr txBox="1"/>
              <p:nvPr/>
            </p:nvSpPr>
            <p:spPr>
              <a:xfrm>
                <a:off x="1619907" y="572929"/>
                <a:ext cx="8952186" cy="5712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buClr>
                    <a:srgbClr val="000000"/>
                  </a:buClr>
                  <a:buSzPts val="1050"/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14.(1)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某厂今年一月份新产品的研发资金为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元，以后每月新产品的研发资金与上月相比增长率都是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，则该厂今年三月份新产品的研发资金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关于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的函数关系式为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u="sng" kern="100">
                    <a:solidFill>
                      <a:srgbClr val="FFFF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			//%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sz="3200" kern="1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 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个球队进行单循环比赛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参加比赛的任何一只球队都与其他所有的球队各赛一场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，总的比赛场数为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，则有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kern="1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%////%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endParaRPr lang="en-US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				B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3200" kern="100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endParaRPr lang="en-US" altLang="zh-CN" sz="3200" kern="1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C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y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n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(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n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1)		D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y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n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(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n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1)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1176F1D-0345-5715-F4E2-4765D02C8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907" y="572929"/>
                <a:ext cx="8952186" cy="5712141"/>
              </a:xfrm>
              <a:prstGeom prst="rect">
                <a:avLst/>
              </a:prstGeom>
              <a:blipFill>
                <a:blip r:embed="rId2"/>
                <a:stretch>
                  <a:fillRect l="-1700" t="-2000" r="-1700" b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3847A34F-2C3E-801C-7AF3-6973FBD6A462}"/>
              </a:ext>
            </a:extLst>
          </p:cNvPr>
          <p:cNvSpPr txBox="1"/>
          <p:nvPr/>
        </p:nvSpPr>
        <p:spPr>
          <a:xfrm>
            <a:off x="6138040" y="2033017"/>
            <a:ext cx="1647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</a:t>
            </a:r>
            <a:r>
              <a:rPr lang="zh-CN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3200" kern="100" baseline="300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32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88A5F61-DC3F-2BD3-AF76-229D275F07E6}"/>
              </a:ext>
            </a:extLst>
          </p:cNvPr>
          <p:cNvSpPr txBox="1"/>
          <p:nvPr/>
        </p:nvSpPr>
        <p:spPr>
          <a:xfrm>
            <a:off x="5331372" y="4051003"/>
            <a:ext cx="470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4397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5453EDE-4CCA-D368-44A4-6647C570D387}"/>
              </a:ext>
            </a:extLst>
          </p:cNvPr>
          <p:cNvSpPr txBox="1"/>
          <p:nvPr/>
        </p:nvSpPr>
        <p:spPr>
          <a:xfrm>
            <a:off x="1478017" y="199808"/>
            <a:ext cx="923596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15.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九年级数学兴趣小组经过市场调查，得到某种运动服每月的销量与售价的相关信息如下表：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endParaRPr lang="en-US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endParaRPr lang="en-US" altLang="zh-CN" sz="3200" kern="1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已知该运动服的进价为每件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元，设售价为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元．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请用含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的式子表示：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①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销售该运动服每件的利润是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u="sng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			//%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元；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②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月销量是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u="sng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			//%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件；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直接写出结果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设销售该运动服的月利润为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元，求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的函数关系式，并写出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的值．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D5E4124-93B6-B22F-EC87-FF8895290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959953"/>
              </p:ext>
            </p:extLst>
          </p:nvPr>
        </p:nvGraphicFramePr>
        <p:xfrm>
          <a:off x="2356808" y="1240488"/>
          <a:ext cx="7478383" cy="929640"/>
        </p:xfrm>
        <a:graphic>
          <a:graphicData uri="http://schemas.openxmlformats.org/drawingml/2006/table">
            <a:tbl>
              <a:tblPr firstRow="1" firstCol="1" bandRow="1"/>
              <a:tblGrid>
                <a:gridCol w="2850760">
                  <a:extLst>
                    <a:ext uri="{9D8B030D-6E8A-4147-A177-3AD203B41FA5}">
                      <a16:colId xmlns:a16="http://schemas.microsoft.com/office/drawing/2014/main" val="2620650354"/>
                    </a:ext>
                  </a:extLst>
                </a:gridCol>
                <a:gridCol w="979668">
                  <a:extLst>
                    <a:ext uri="{9D8B030D-6E8A-4147-A177-3AD203B41FA5}">
                      <a16:colId xmlns:a16="http://schemas.microsoft.com/office/drawing/2014/main" val="2222649748"/>
                    </a:ext>
                  </a:extLst>
                </a:gridCol>
                <a:gridCol w="979668">
                  <a:extLst>
                    <a:ext uri="{9D8B030D-6E8A-4147-A177-3AD203B41FA5}">
                      <a16:colId xmlns:a16="http://schemas.microsoft.com/office/drawing/2014/main" val="3392119606"/>
                    </a:ext>
                  </a:extLst>
                </a:gridCol>
                <a:gridCol w="979668">
                  <a:extLst>
                    <a:ext uri="{9D8B030D-6E8A-4147-A177-3AD203B41FA5}">
                      <a16:colId xmlns:a16="http://schemas.microsoft.com/office/drawing/2014/main" val="3022632006"/>
                    </a:ext>
                  </a:extLst>
                </a:gridCol>
                <a:gridCol w="979668">
                  <a:extLst>
                    <a:ext uri="{9D8B030D-6E8A-4147-A177-3AD203B41FA5}">
                      <a16:colId xmlns:a16="http://schemas.microsoft.com/office/drawing/2014/main" val="980034006"/>
                    </a:ext>
                  </a:extLst>
                </a:gridCol>
                <a:gridCol w="708951">
                  <a:extLst>
                    <a:ext uri="{9D8B030D-6E8A-4147-A177-3AD203B41FA5}">
                      <a16:colId xmlns:a16="http://schemas.microsoft.com/office/drawing/2014/main" val="1630350962"/>
                    </a:ext>
                  </a:extLst>
                </a:gridCol>
              </a:tblGrid>
              <a:tr h="116205">
                <a:tc>
                  <a:txBody>
                    <a:bodyPr/>
                    <a:lstStyle/>
                    <a:p>
                      <a:pPr marL="133350" indent="133350" algn="ctr" latinLnBrk="1"/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售价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件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0" indent="133350" algn="ctr" latinLnBrk="1"/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2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0" indent="133350" algn="ctr" latinLnBrk="1"/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110</a:t>
                      </a:r>
                      <a:endParaRPr lang="zh-CN" sz="2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0" indent="133350" algn="ctr" latinLnBrk="1"/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2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0" indent="133350" algn="ctr" latinLnBrk="1"/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130</a:t>
                      </a:r>
                      <a:endParaRPr lang="zh-CN" sz="2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0" indent="133350" algn="ctr" latinLnBrk="1"/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…</a:t>
                      </a:r>
                      <a:endParaRPr lang="zh-CN" sz="2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683092"/>
                  </a:ext>
                </a:extLst>
              </a:tr>
              <a:tr h="103505">
                <a:tc>
                  <a:txBody>
                    <a:bodyPr/>
                    <a:lstStyle/>
                    <a:p>
                      <a:pPr marL="133350" indent="133350" algn="ctr" latinLnBrk="1"/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月销量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件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0" indent="133350" algn="ctr" latinLnBrk="1"/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200</a:t>
                      </a:r>
                      <a:endParaRPr lang="zh-CN" sz="2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0" indent="133350" algn="ctr" latinLnBrk="1"/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180</a:t>
                      </a:r>
                      <a:endParaRPr lang="zh-CN" sz="2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0" indent="133350" algn="ctr" latinLnBrk="1"/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160</a:t>
                      </a:r>
                      <a:endParaRPr lang="zh-CN" sz="2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0" indent="133350" algn="ctr" latinLnBrk="1"/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140</a:t>
                      </a:r>
                      <a:endParaRPr lang="zh-CN" sz="2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0" indent="133350" algn="ctr" latinLnBrk="1"/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…</a:t>
                      </a:r>
                      <a:endParaRPr lang="zh-CN" sz="2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023989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54137137-F355-382E-E48C-A6E48FCC0EAE}"/>
              </a:ext>
            </a:extLst>
          </p:cNvPr>
          <p:cNvSpPr txBox="1"/>
          <p:nvPr/>
        </p:nvSpPr>
        <p:spPr>
          <a:xfrm>
            <a:off x="7801304" y="3136612"/>
            <a:ext cx="16685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endParaRPr lang="zh-CN" altLang="en-US" sz="320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5344ED7-364A-D8B5-30BF-299A2920B9E4}"/>
              </a:ext>
            </a:extLst>
          </p:cNvPr>
          <p:cNvSpPr txBox="1"/>
          <p:nvPr/>
        </p:nvSpPr>
        <p:spPr>
          <a:xfrm>
            <a:off x="4390697" y="3636929"/>
            <a:ext cx="16685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400</a:t>
            </a:r>
            <a:r>
              <a:rPr lang="zh-CN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en-US" sz="320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A1B58B7-EA79-AED2-409F-6770854C2A66}"/>
              </a:ext>
            </a:extLst>
          </p:cNvPr>
          <p:cNvSpPr txBox="1"/>
          <p:nvPr/>
        </p:nvSpPr>
        <p:spPr>
          <a:xfrm>
            <a:off x="868414" y="5303139"/>
            <a:ext cx="106233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133350" algn="just" latinLnBrk="1"/>
            <a:r>
              <a:rPr lang="zh-CN" altLang="zh-CN" sz="28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解：由题意得，</a:t>
            </a:r>
            <a:r>
              <a:rPr lang="en-US" altLang="zh-CN" sz="28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28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60)(</a:t>
            </a:r>
            <a:r>
              <a:rPr lang="zh-CN" altLang="zh-CN" sz="28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400)</a:t>
            </a:r>
            <a:r>
              <a:rPr lang="zh-CN" altLang="zh-CN" sz="28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520</a:t>
            </a:r>
            <a:r>
              <a:rPr lang="en-US" altLang="zh-CN" sz="28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24000</a:t>
            </a:r>
            <a:r>
              <a:rPr lang="zh-CN" altLang="zh-CN" sz="28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28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∴</a:t>
            </a:r>
            <a:r>
              <a:rPr lang="en-US" altLang="zh-CN" sz="28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zh-CN" sz="28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28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zh-CN" sz="28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520</a:t>
            </a:r>
            <a:r>
              <a:rPr lang="zh-CN" altLang="zh-CN" sz="28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zh-CN" sz="28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24000</a:t>
            </a:r>
            <a:r>
              <a:rPr lang="zh-CN" altLang="zh-CN" sz="28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zh-CN" sz="2800">
                <a:effectLst/>
              </a:rPr>
              <a:t> 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8354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657822B-4788-A8B1-C421-E0AE2C8EEF93}"/>
              </a:ext>
            </a:extLst>
          </p:cNvPr>
          <p:cNvSpPr txBox="1"/>
          <p:nvPr/>
        </p:nvSpPr>
        <p:spPr>
          <a:xfrm>
            <a:off x="980746" y="312370"/>
            <a:ext cx="1023050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16.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某商场以每件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30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元的价格购进一种商品，试销中发现这种商品每天的销售量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件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与每件的销售价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满足一次函数关系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162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﹣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．请写出商场卖这种商品每天的销售利润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与每件销售价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之间的函数关系式，并写出自变量取值范围．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99A133C-326D-951A-F87D-62D31FA73DF2}"/>
              </a:ext>
            </a:extLst>
          </p:cNvPr>
          <p:cNvSpPr txBox="1"/>
          <p:nvPr/>
        </p:nvSpPr>
        <p:spPr>
          <a:xfrm>
            <a:off x="1411014" y="3053706"/>
            <a:ext cx="95197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133350" algn="just" latinLnBrk="1"/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由题意得，每件商品的销售利润为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﹣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30)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元，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那么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件的销售利润为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﹣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30)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∵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﹣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∴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﹣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30)(162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﹣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＝﹣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+252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﹣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4860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∵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﹣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30≥0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∴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≥30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∵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≥0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∴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﹣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≥0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≤54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∴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30≤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≤54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2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∴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所求关系式为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＝﹣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+252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﹣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4860(30≤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≤54)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5193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CECD279-FB94-71C8-87C2-F4E9ACA15EB0}"/>
                  </a:ext>
                </a:extLst>
              </p:cNvPr>
              <p:cNvSpPr txBox="1"/>
              <p:nvPr/>
            </p:nvSpPr>
            <p:spPr>
              <a:xfrm>
                <a:off x="1703990" y="2039228"/>
                <a:ext cx="8784020" cy="2779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buClr>
                    <a:srgbClr val="000000"/>
                  </a:buClr>
                  <a:buSzPts val="1050"/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下列函数中，一定属于二次函数的是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kern="100">
                    <a:solidFill>
                      <a:srgbClr val="FFFF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%////%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3200" kern="1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endParaRPr lang="en-US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>
                  <a:lnSpc>
                    <a:spcPct val="150000"/>
                  </a:lnSpc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kern="100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kern="100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			B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2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²</m:t>
                        </m:r>
                      </m:den>
                    </m:f>
                  </m:oMath>
                </a14:m>
                <a:endParaRPr lang="en-US" altLang="zh-CN" sz="3200" kern="1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>
                  <a:lnSpc>
                    <a:spcPct val="150000"/>
                  </a:lnSpc>
                </a:pP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C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y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  <a:r>
                  <a:rPr lang="en-US" altLang="zh-CN" sz="3200" baseline="300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				D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y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ax</a:t>
                </a:r>
                <a:r>
                  <a:rPr lang="en-US" altLang="zh-CN" sz="3200" baseline="300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bx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c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CECD279-FB94-71C8-87C2-F4E9ACA15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990" y="2039228"/>
                <a:ext cx="8784020" cy="2779543"/>
              </a:xfrm>
              <a:prstGeom prst="rect">
                <a:avLst/>
              </a:prstGeom>
              <a:blipFill>
                <a:blip r:embed="rId2"/>
                <a:stretch>
                  <a:fillRect l="-1879" t="-3636" b="-5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335E6108-35AC-4AF8-7FB2-54E2B5979329}"/>
              </a:ext>
            </a:extLst>
          </p:cNvPr>
          <p:cNvSpPr txBox="1"/>
          <p:nvPr/>
        </p:nvSpPr>
        <p:spPr>
          <a:xfrm>
            <a:off x="9031014" y="2106589"/>
            <a:ext cx="375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66778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4506807-EB15-2265-40F0-D7004C0DC250}"/>
              </a:ext>
            </a:extLst>
          </p:cNvPr>
          <p:cNvSpPr txBox="1"/>
          <p:nvPr/>
        </p:nvSpPr>
        <p:spPr>
          <a:xfrm>
            <a:off x="1110155" y="1331631"/>
            <a:ext cx="9971689" cy="4194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圆的面积公式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π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之间的关系是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%////%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419350" lvl="5" indent="133350" algn="just" latinLnBrk="1">
              <a:lnSpc>
                <a:spcPct val="150000"/>
              </a:lnSpc>
            </a:pPr>
            <a:endParaRPr lang="en-US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419350" lvl="5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的正比例函数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419350" lvl="5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的一次函数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419350" lvl="5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的二次函数</a:t>
            </a:r>
            <a:endParaRPr lang="en-US" altLang="zh-CN" sz="3200" kern="1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419350" lvl="5" indent="133350" algn="just" latinLnBrk="1">
              <a:lnSpc>
                <a:spcPct val="150000"/>
              </a:lnSpc>
            </a:pP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D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．以上答案都不对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8E39F64-58C1-5A9D-D1E9-21C83330F9C5}"/>
              </a:ext>
            </a:extLst>
          </p:cNvPr>
          <p:cNvSpPr txBox="1"/>
          <p:nvPr/>
        </p:nvSpPr>
        <p:spPr>
          <a:xfrm>
            <a:off x="9703676" y="1391887"/>
            <a:ext cx="4493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348141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CF50BFB-6DED-453B-AF23-62DF436578D3}"/>
              </a:ext>
            </a:extLst>
          </p:cNvPr>
          <p:cNvSpPr txBox="1"/>
          <p:nvPr/>
        </p:nvSpPr>
        <p:spPr>
          <a:xfrm>
            <a:off x="873672" y="1413063"/>
            <a:ext cx="1044465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3.(1)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若关于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的函数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是二次函数，则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%////%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endParaRPr lang="en-US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≠0			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≠2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			D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 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(2)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若函数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1)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 baseline="300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|</a:t>
            </a:r>
            <a:r>
              <a:rPr lang="en-US" altLang="zh-CN" sz="3200" i="1" baseline="300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en-US" altLang="zh-CN" sz="3200" baseline="300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|</a:t>
            </a:r>
            <a:r>
              <a:rPr lang="zh-CN" altLang="zh-CN" sz="3200" baseline="300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baseline="300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是二次函数，则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的值是</a:t>
            </a:r>
            <a:r>
              <a:rPr lang="en-US" altLang="zh-CN" sz="3200" u="sng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</a:rPr>
              <a:t>%////%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E57979-2C35-3652-090D-EFBDB295DA3A}"/>
              </a:ext>
            </a:extLst>
          </p:cNvPr>
          <p:cNvSpPr txBox="1"/>
          <p:nvPr/>
        </p:nvSpPr>
        <p:spPr>
          <a:xfrm>
            <a:off x="2682766" y="1959444"/>
            <a:ext cx="4493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32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DA31584-9433-AE72-F433-DF5B7FA086F1}"/>
              </a:ext>
            </a:extLst>
          </p:cNvPr>
          <p:cNvSpPr txBox="1"/>
          <p:nvPr/>
        </p:nvSpPr>
        <p:spPr>
          <a:xfrm>
            <a:off x="9787759" y="4849651"/>
            <a:ext cx="4493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37432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59E2B55-2DA3-FFF0-7DC2-5E05F00B0C92}"/>
              </a:ext>
            </a:extLst>
          </p:cNvPr>
          <p:cNvSpPr txBox="1"/>
          <p:nvPr/>
        </p:nvSpPr>
        <p:spPr>
          <a:xfrm>
            <a:off x="1577865" y="1085409"/>
            <a:ext cx="9036269" cy="4687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对于二次函数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的二次项系数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，一次项系数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，常数项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描述正确的是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%////%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504950" lvl="3" indent="133350" algn="just" latinLnBrk="1">
              <a:lnSpc>
                <a:spcPct val="150000"/>
              </a:lnSpc>
            </a:pPr>
            <a:endParaRPr lang="en-US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504950" lvl="3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504950" lvl="3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504950" lvl="3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3200" kern="1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504950" lvl="3" indent="133350" algn="just" latinLnBrk="1">
              <a:lnSpc>
                <a:spcPct val="150000"/>
              </a:lnSpc>
            </a:pP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D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0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AC20735-965E-B71E-D8F0-735C014E612B}"/>
              </a:ext>
            </a:extLst>
          </p:cNvPr>
          <p:cNvSpPr txBox="1"/>
          <p:nvPr/>
        </p:nvSpPr>
        <p:spPr>
          <a:xfrm>
            <a:off x="7790793" y="1633624"/>
            <a:ext cx="438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421419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504DBB7-F18C-D664-FEFD-26BFBEA5D763}"/>
              </a:ext>
            </a:extLst>
          </p:cNvPr>
          <p:cNvSpPr txBox="1"/>
          <p:nvPr/>
        </p:nvSpPr>
        <p:spPr>
          <a:xfrm>
            <a:off x="1866900" y="1166842"/>
            <a:ext cx="8458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5.(1)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二次函数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的二次项系数、一次项系数、常数项分别为</a:t>
            </a:r>
            <a:r>
              <a:rPr lang="en-US" altLang="zh-CN" sz="3200" u="sng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				//%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 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函数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中，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自变量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3200" u="sng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				//%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函数值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3200" u="sng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	//%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 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二次函数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3200" kern="1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u="sng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</a:rPr>
              <a:t>%//	//%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6C805FB-11CB-C41E-B3F9-9BBE262BF9E9}"/>
              </a:ext>
            </a:extLst>
          </p:cNvPr>
          <p:cNvSpPr txBox="1"/>
          <p:nvPr/>
        </p:nvSpPr>
        <p:spPr>
          <a:xfrm>
            <a:off x="6813330" y="1679478"/>
            <a:ext cx="2057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32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CA42B3E-9E7B-9CB3-CCD6-E8A064DECEC7}"/>
              </a:ext>
            </a:extLst>
          </p:cNvPr>
          <p:cNvSpPr txBox="1"/>
          <p:nvPr/>
        </p:nvSpPr>
        <p:spPr>
          <a:xfrm>
            <a:off x="6549259" y="3115591"/>
            <a:ext cx="2057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任意实数</a:t>
            </a:r>
            <a:endParaRPr lang="zh-CN" altLang="en-US" sz="320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D081BDB-D061-7C5C-B69C-0149B5BB1BF7}"/>
              </a:ext>
            </a:extLst>
          </p:cNvPr>
          <p:cNvSpPr txBox="1"/>
          <p:nvPr/>
        </p:nvSpPr>
        <p:spPr>
          <a:xfrm>
            <a:off x="6375838" y="3587363"/>
            <a:ext cx="2057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≥0</a:t>
            </a:r>
            <a:endParaRPr lang="zh-CN" altLang="en-US" sz="320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7C33288-D049-0D1B-8B6E-05503EA59056}"/>
              </a:ext>
            </a:extLst>
          </p:cNvPr>
          <p:cNvSpPr txBox="1"/>
          <p:nvPr/>
        </p:nvSpPr>
        <p:spPr>
          <a:xfrm>
            <a:off x="5531069" y="5095872"/>
            <a:ext cx="2057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32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10349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C03E7A3-3B7C-3C4B-108D-91A88CFF3799}"/>
              </a:ext>
            </a:extLst>
          </p:cNvPr>
          <p:cNvSpPr txBox="1"/>
          <p:nvPr/>
        </p:nvSpPr>
        <p:spPr>
          <a:xfrm>
            <a:off x="694997" y="1527529"/>
            <a:ext cx="105720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6.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不可以看作二次函数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≠0)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模型的是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%////%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endParaRPr lang="en-US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．圆的半径和其面积变化关系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．我国人口年自然增长率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，两年中从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亿增加到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亿的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的变化关系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．掷铅球水平距离与高度的关系</a:t>
            </a:r>
            <a:endParaRPr lang="en-US" altLang="zh-CN" sz="3200" kern="1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D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．面积一定的三角板底边与高的关系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BFBC96-D164-EDB7-E3F2-CCA51C183F69}"/>
              </a:ext>
            </a:extLst>
          </p:cNvPr>
          <p:cNvSpPr txBox="1"/>
          <p:nvPr/>
        </p:nvSpPr>
        <p:spPr>
          <a:xfrm>
            <a:off x="10239703" y="1591583"/>
            <a:ext cx="4493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2808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1931117-28C7-02F0-A55B-F43153377750}"/>
              </a:ext>
            </a:extLst>
          </p:cNvPr>
          <p:cNvSpPr txBox="1"/>
          <p:nvPr/>
        </p:nvSpPr>
        <p:spPr>
          <a:xfrm>
            <a:off x="1064171" y="1076577"/>
            <a:ext cx="1647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7.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填表：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39B03D82-4D74-D459-52DF-1359C5FE86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6340924"/>
                  </p:ext>
                </p:extLst>
              </p:nvPr>
            </p:nvGraphicFramePr>
            <p:xfrm>
              <a:off x="859220" y="2279178"/>
              <a:ext cx="10515599" cy="229964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16688">
                      <a:extLst>
                        <a:ext uri="{9D8B030D-6E8A-4147-A177-3AD203B41FA5}">
                          <a16:colId xmlns:a16="http://schemas.microsoft.com/office/drawing/2014/main" val="265454747"/>
                        </a:ext>
                      </a:extLst>
                    </a:gridCol>
                    <a:gridCol w="1796064">
                      <a:extLst>
                        <a:ext uri="{9D8B030D-6E8A-4147-A177-3AD203B41FA5}">
                          <a16:colId xmlns:a16="http://schemas.microsoft.com/office/drawing/2014/main" val="1870539862"/>
                        </a:ext>
                      </a:extLst>
                    </a:gridCol>
                    <a:gridCol w="2300813">
                      <a:extLst>
                        <a:ext uri="{9D8B030D-6E8A-4147-A177-3AD203B41FA5}">
                          <a16:colId xmlns:a16="http://schemas.microsoft.com/office/drawing/2014/main" val="406896232"/>
                        </a:ext>
                      </a:extLst>
                    </a:gridCol>
                    <a:gridCol w="1800271">
                      <a:extLst>
                        <a:ext uri="{9D8B030D-6E8A-4147-A177-3AD203B41FA5}">
                          <a16:colId xmlns:a16="http://schemas.microsoft.com/office/drawing/2014/main" val="469998967"/>
                        </a:ext>
                      </a:extLst>
                    </a:gridCol>
                    <a:gridCol w="2401763">
                      <a:extLst>
                        <a:ext uri="{9D8B030D-6E8A-4147-A177-3AD203B41FA5}">
                          <a16:colId xmlns:a16="http://schemas.microsoft.com/office/drawing/2014/main" val="1260288049"/>
                        </a:ext>
                      </a:extLst>
                    </a:gridCol>
                  </a:tblGrid>
                  <a:tr h="1148219"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r>
                            <a:rPr lang="en-US" sz="3200" i="1" u="none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r>
                            <a:rPr lang="en-US" sz="3200" u="none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r>
                            <a:rPr lang="en-US" sz="3200" u="none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88988113"/>
                      </a:ext>
                    </a:extLst>
                  </a:tr>
                  <a:tr h="1151425"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r>
                            <a:rPr lang="en-US" sz="3200" i="1" u="none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zh-CN" sz="3200" u="none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＝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3200" i="1" u="none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 u="none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 u="none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i="1" u="none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3200" u="none" kern="1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r>
                            <a:rPr lang="en-US" sz="3200" u="none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r>
                            <a:rPr lang="en-US" sz="3200" u="none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3193763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39B03D82-4D74-D459-52DF-1359C5FE86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6340924"/>
                  </p:ext>
                </p:extLst>
              </p:nvPr>
            </p:nvGraphicFramePr>
            <p:xfrm>
              <a:off x="859220" y="2279178"/>
              <a:ext cx="10515599" cy="229964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16688">
                      <a:extLst>
                        <a:ext uri="{9D8B030D-6E8A-4147-A177-3AD203B41FA5}">
                          <a16:colId xmlns:a16="http://schemas.microsoft.com/office/drawing/2014/main" val="265454747"/>
                        </a:ext>
                      </a:extLst>
                    </a:gridCol>
                    <a:gridCol w="1796064">
                      <a:extLst>
                        <a:ext uri="{9D8B030D-6E8A-4147-A177-3AD203B41FA5}">
                          <a16:colId xmlns:a16="http://schemas.microsoft.com/office/drawing/2014/main" val="1870539862"/>
                        </a:ext>
                      </a:extLst>
                    </a:gridCol>
                    <a:gridCol w="2300813">
                      <a:extLst>
                        <a:ext uri="{9D8B030D-6E8A-4147-A177-3AD203B41FA5}">
                          <a16:colId xmlns:a16="http://schemas.microsoft.com/office/drawing/2014/main" val="406896232"/>
                        </a:ext>
                      </a:extLst>
                    </a:gridCol>
                    <a:gridCol w="1800271">
                      <a:extLst>
                        <a:ext uri="{9D8B030D-6E8A-4147-A177-3AD203B41FA5}">
                          <a16:colId xmlns:a16="http://schemas.microsoft.com/office/drawing/2014/main" val="469998967"/>
                        </a:ext>
                      </a:extLst>
                    </a:gridCol>
                    <a:gridCol w="2401763">
                      <a:extLst>
                        <a:ext uri="{9D8B030D-6E8A-4147-A177-3AD203B41FA5}">
                          <a16:colId xmlns:a16="http://schemas.microsoft.com/office/drawing/2014/main" val="1260288049"/>
                        </a:ext>
                      </a:extLst>
                    </a:gridCol>
                  </a:tblGrid>
                  <a:tr h="1148219"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r>
                            <a:rPr lang="en-US" sz="3200" i="1" u="none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r>
                            <a:rPr lang="en-US" sz="3200" u="none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r>
                            <a:rPr lang="en-US" sz="3200" u="none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88988113"/>
                      </a:ext>
                    </a:extLst>
                  </a:tr>
                  <a:tr h="115142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71" t="-101099" r="-374857" b="-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r>
                            <a:rPr lang="en-US" sz="3200" u="none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r>
                            <a:rPr lang="en-US" sz="3200" u="none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319376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1308B8AB-2580-BD3D-EA65-BFAD5A2B9F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0107340"/>
                  </p:ext>
                </p:extLst>
              </p:nvPr>
            </p:nvGraphicFramePr>
            <p:xfrm>
              <a:off x="3075907" y="2279178"/>
              <a:ext cx="8298911" cy="229964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96064">
                      <a:extLst>
                        <a:ext uri="{9D8B030D-6E8A-4147-A177-3AD203B41FA5}">
                          <a16:colId xmlns:a16="http://schemas.microsoft.com/office/drawing/2014/main" val="1023095712"/>
                        </a:ext>
                      </a:extLst>
                    </a:gridCol>
                    <a:gridCol w="2300813">
                      <a:extLst>
                        <a:ext uri="{9D8B030D-6E8A-4147-A177-3AD203B41FA5}">
                          <a16:colId xmlns:a16="http://schemas.microsoft.com/office/drawing/2014/main" val="3706000698"/>
                        </a:ext>
                      </a:extLst>
                    </a:gridCol>
                    <a:gridCol w="1800271">
                      <a:extLst>
                        <a:ext uri="{9D8B030D-6E8A-4147-A177-3AD203B41FA5}">
                          <a16:colId xmlns:a16="http://schemas.microsoft.com/office/drawing/2014/main" val="1926517197"/>
                        </a:ext>
                      </a:extLst>
                    </a:gridCol>
                    <a:gridCol w="2401763">
                      <a:extLst>
                        <a:ext uri="{9D8B030D-6E8A-4147-A177-3AD203B41FA5}">
                          <a16:colId xmlns:a16="http://schemas.microsoft.com/office/drawing/2014/main" val="2574415533"/>
                        </a:ext>
                      </a:extLst>
                    </a:gridCol>
                  </a:tblGrid>
                  <a:tr h="1148219"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r>
                            <a:rPr lang="en-US" sz="3200" u="none" kern="100">
                              <a:solidFill>
                                <a:srgbClr val="FFFFFF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%//</a:t>
                          </a:r>
                          <a:r>
                            <a:rPr lang="en-US" sz="3200" u="none" kern="100">
                              <a:solidFill>
                                <a:srgbClr val="D83EDA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±4</a:t>
                          </a:r>
                          <a:r>
                            <a:rPr lang="en-US" sz="3200" u="none" kern="100">
                              <a:solidFill>
                                <a:srgbClr val="FFFFFF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//%</a:t>
                          </a:r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r>
                            <a:rPr lang="en-US" sz="3200" u="none" kern="100">
                              <a:solidFill>
                                <a:srgbClr val="FFFFFF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%//</a:t>
                          </a:r>
                          <a:r>
                            <a:rPr lang="en-US" sz="3200" u="none" kern="100">
                              <a:solidFill>
                                <a:srgbClr val="D83EDA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±8</a:t>
                          </a:r>
                          <a:r>
                            <a:rPr lang="en-US" sz="3200" u="none" kern="100">
                              <a:solidFill>
                                <a:srgbClr val="FFFFFF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//%</a:t>
                          </a:r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3548955"/>
                      </a:ext>
                    </a:extLst>
                  </a:tr>
                  <a:tr h="1151425"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r>
                            <a:rPr lang="en-US" sz="3200" u="none" kern="100">
                              <a:solidFill>
                                <a:srgbClr val="FFFFFF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%//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3200" i="1" u="none" kern="100">
                                      <a:solidFill>
                                        <a:srgbClr val="D83EDA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u="none" kern="100">
                                      <a:solidFill>
                                        <a:srgbClr val="D83EDA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u="none" kern="100">
                                      <a:solidFill>
                                        <a:srgbClr val="D83EDA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u="none" kern="100">
                              <a:solidFill>
                                <a:srgbClr val="FFFFFF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//%</a:t>
                          </a:r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r>
                            <a:rPr lang="en-US" sz="3200" u="none" kern="100">
                              <a:solidFill>
                                <a:srgbClr val="FFFFFF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%//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3200" i="1" u="none" kern="100">
                                      <a:solidFill>
                                        <a:srgbClr val="D83EDA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u="none" kern="100">
                                      <a:solidFill>
                                        <a:srgbClr val="D83EDA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3200" u="none" kern="100">
                                      <a:solidFill>
                                        <a:srgbClr val="D83EDA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u="none" kern="100">
                              <a:solidFill>
                                <a:srgbClr val="FFFFFF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//%</a:t>
                          </a:r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439054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1308B8AB-2580-BD3D-EA65-BFAD5A2B9F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0107340"/>
                  </p:ext>
                </p:extLst>
              </p:nvPr>
            </p:nvGraphicFramePr>
            <p:xfrm>
              <a:off x="3075907" y="2279178"/>
              <a:ext cx="8298911" cy="229964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96064">
                      <a:extLst>
                        <a:ext uri="{9D8B030D-6E8A-4147-A177-3AD203B41FA5}">
                          <a16:colId xmlns:a16="http://schemas.microsoft.com/office/drawing/2014/main" val="1023095712"/>
                        </a:ext>
                      </a:extLst>
                    </a:gridCol>
                    <a:gridCol w="2300813">
                      <a:extLst>
                        <a:ext uri="{9D8B030D-6E8A-4147-A177-3AD203B41FA5}">
                          <a16:colId xmlns:a16="http://schemas.microsoft.com/office/drawing/2014/main" val="3706000698"/>
                        </a:ext>
                      </a:extLst>
                    </a:gridCol>
                    <a:gridCol w="1800271">
                      <a:extLst>
                        <a:ext uri="{9D8B030D-6E8A-4147-A177-3AD203B41FA5}">
                          <a16:colId xmlns:a16="http://schemas.microsoft.com/office/drawing/2014/main" val="1926517197"/>
                        </a:ext>
                      </a:extLst>
                    </a:gridCol>
                    <a:gridCol w="2401763">
                      <a:extLst>
                        <a:ext uri="{9D8B030D-6E8A-4147-A177-3AD203B41FA5}">
                          <a16:colId xmlns:a16="http://schemas.microsoft.com/office/drawing/2014/main" val="2574415533"/>
                        </a:ext>
                      </a:extLst>
                    </a:gridCol>
                  </a:tblGrid>
                  <a:tr h="1148219"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r>
                            <a:rPr lang="en-US" sz="3200" u="none" kern="100">
                              <a:solidFill>
                                <a:srgbClr val="FFFFFF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%//</a:t>
                          </a:r>
                          <a:r>
                            <a:rPr lang="en-US" sz="3200" u="none" kern="100">
                              <a:solidFill>
                                <a:srgbClr val="D83EDA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±4</a:t>
                          </a:r>
                          <a:r>
                            <a:rPr lang="en-US" sz="3200" u="none" kern="100">
                              <a:solidFill>
                                <a:srgbClr val="FFFFFF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//%</a:t>
                          </a:r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r>
                            <a:rPr lang="en-US" sz="3200" u="none" kern="100">
                              <a:solidFill>
                                <a:srgbClr val="FFFFFF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%//</a:t>
                          </a:r>
                          <a:r>
                            <a:rPr lang="en-US" sz="3200" u="none" kern="100">
                              <a:solidFill>
                                <a:srgbClr val="D83EDA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±8</a:t>
                          </a:r>
                          <a:r>
                            <a:rPr lang="en-US" sz="3200" u="none" kern="100">
                              <a:solidFill>
                                <a:srgbClr val="FFFFFF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//%</a:t>
                          </a:r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3548955"/>
                      </a:ext>
                    </a:extLst>
                  </a:tr>
                  <a:tr h="115142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4" t="-101099" r="-361972" b="-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8169" t="-101099" r="-134507" b="-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33350" indent="133350" algn="ctr" latinLnBrk="1"/>
                          <a:endParaRPr lang="zh-CN" sz="3200" u="none" kern="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9050" marR="19050" marT="19050" marB="190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43905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9256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0FA620E-474D-6C58-028B-37686601C905}"/>
              </a:ext>
            </a:extLst>
          </p:cNvPr>
          <p:cNvSpPr txBox="1"/>
          <p:nvPr/>
        </p:nvSpPr>
        <p:spPr>
          <a:xfrm>
            <a:off x="1131176" y="1905506"/>
            <a:ext cx="99296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8.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在一定的条件下，若物体运动的路程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与时间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秒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的关系式为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，则当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秒时，该物体所经过的路程为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%////%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endParaRPr lang="en-US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endParaRPr lang="en-US" altLang="zh-CN" sz="3200" kern="1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28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		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48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en-US" altLang="zh-CN" sz="3200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68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			D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88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F9875CF-9B0E-04E5-C061-FDB725068B04}"/>
              </a:ext>
            </a:extLst>
          </p:cNvPr>
          <p:cNvSpPr txBox="1"/>
          <p:nvPr/>
        </p:nvSpPr>
        <p:spPr>
          <a:xfrm>
            <a:off x="3313387" y="2936906"/>
            <a:ext cx="407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234649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3026</TotalTime>
  <Words>1663</Words>
  <Application>Microsoft Macintosh PowerPoint</Application>
  <PresentationFormat>宽屏</PresentationFormat>
  <Paragraphs>142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等线 Light</vt:lpstr>
      <vt:lpstr>楷体</vt:lpstr>
      <vt:lpstr>Arial</vt:lpstr>
      <vt:lpstr>Cambria Math</vt:lpstr>
      <vt:lpstr>Times New Roman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10年真题 10套模拟</dc:title>
  <dc:creator>朱 慧明</dc:creator>
  <cp:lastModifiedBy>ZHU HUIMING</cp:lastModifiedBy>
  <cp:revision>292</cp:revision>
  <dcterms:created xsi:type="dcterms:W3CDTF">2019-05-06T04:19:58Z</dcterms:created>
  <dcterms:modified xsi:type="dcterms:W3CDTF">2022-11-02T09:17:43Z</dcterms:modified>
</cp:coreProperties>
</file>